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2" r:id="rId2"/>
    <p:sldId id="291" r:id="rId3"/>
    <p:sldId id="281" r:id="rId4"/>
    <p:sldId id="287" r:id="rId5"/>
    <p:sldId id="285" r:id="rId6"/>
    <p:sldId id="284" r:id="rId7"/>
    <p:sldId id="279" r:id="rId8"/>
    <p:sldId id="276" r:id="rId9"/>
    <p:sldId id="278" r:id="rId10"/>
    <p:sldId id="286" r:id="rId11"/>
    <p:sldId id="290" r:id="rId12"/>
    <p:sldId id="289" r:id="rId13"/>
    <p:sldId id="307" r:id="rId14"/>
    <p:sldId id="308" r:id="rId15"/>
    <p:sldId id="309" r:id="rId16"/>
    <p:sldId id="306" r:id="rId17"/>
    <p:sldId id="293" r:id="rId18"/>
    <p:sldId id="294" r:id="rId19"/>
    <p:sldId id="295" r:id="rId20"/>
    <p:sldId id="296" r:id="rId21"/>
    <p:sldId id="297" r:id="rId22"/>
    <p:sldId id="298" r:id="rId23"/>
    <p:sldId id="299" r:id="rId24"/>
    <p:sldId id="300" r:id="rId25"/>
    <p:sldId id="301" r:id="rId26"/>
    <p:sldId id="292"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74" autoAdjust="0"/>
  </p:normalViewPr>
  <p:slideViewPr>
    <p:cSldViewPr snapToGrid="0" snapToObjects="1">
      <p:cViewPr varScale="1">
        <p:scale>
          <a:sx n="61" d="100"/>
          <a:sy n="61" d="100"/>
        </p:scale>
        <p:origin x="-2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48258-059F-E140-A6AC-F1E7986C6C0E}" type="datetimeFigureOut">
              <a:rPr lang="en-US" smtClean="0"/>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60464-F1E5-7B4C-B853-8475AF44A3BD}" type="slidenum">
              <a:rPr lang="en-US" smtClean="0"/>
              <a:t>‹#›</a:t>
            </a:fld>
            <a:endParaRPr lang="en-US"/>
          </a:p>
        </p:txBody>
      </p:sp>
    </p:spTree>
    <p:extLst>
      <p:ext uri="{BB962C8B-B14F-4D97-AF65-F5344CB8AC3E}">
        <p14:creationId xmlns:p14="http://schemas.microsoft.com/office/powerpoint/2010/main" val="3031683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10</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11</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12</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13</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14</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15</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16</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17</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18</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19</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20</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21</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22</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23</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24</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25</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26</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The old display did not take advantage of the shape of an arm, however, a slinky that is wrapped around the arm does take advantage of the</a:t>
            </a:r>
            <a:r>
              <a:rPr lang="en-US" sz="1200" u="none" strike="noStrike" kern="1200" baseline="0" dirty="0" smtClean="0">
                <a:solidFill>
                  <a:schemeClr val="tx1"/>
                </a:solidFill>
                <a:effectLst/>
                <a:latin typeface="+mn-lt"/>
                <a:ea typeface="+mn-ea"/>
                <a:cs typeface="+mn-cs"/>
              </a:rPr>
              <a:t> real estate that an arm offers</a:t>
            </a:r>
            <a:r>
              <a:rPr lang="en-US" sz="1200" u="none" strike="noStrike" kern="1200" dirty="0" smtClean="0">
                <a:solidFill>
                  <a:schemeClr val="tx1"/>
                </a:solidFill>
                <a:effectLst/>
                <a:latin typeface="+mn-lt"/>
                <a:ea typeface="+mn-ea"/>
                <a:cs typeface="+mn-cs"/>
              </a:rPr>
              <a:t>. Colors will still be used for different intensities and the closeness of the slinky circles will represent activity </a:t>
            </a:r>
            <a:r>
              <a:rPr lang="en-US" sz="1200" u="none" strike="noStrike" kern="1200" dirty="0" err="1" smtClean="0">
                <a:solidFill>
                  <a:schemeClr val="tx1"/>
                </a:solidFill>
                <a:effectLst/>
                <a:latin typeface="+mn-lt"/>
                <a:ea typeface="+mn-ea"/>
                <a:cs typeface="+mn-cs"/>
              </a:rPr>
              <a:t>vs</a:t>
            </a:r>
            <a:r>
              <a:rPr lang="en-US" sz="1200" u="none" strike="noStrike" kern="1200" dirty="0" smtClean="0">
                <a:solidFill>
                  <a:schemeClr val="tx1"/>
                </a:solidFill>
                <a:effectLst/>
                <a:latin typeface="+mn-lt"/>
                <a:ea typeface="+mn-ea"/>
                <a:cs typeface="+mn-cs"/>
              </a:rPr>
              <a:t> inactivity.</a:t>
            </a:r>
          </a:p>
          <a:p>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27</a:t>
            </a:fld>
            <a:endParaRPr lang="en-US"/>
          </a:p>
        </p:txBody>
      </p:sp>
    </p:spTree>
    <p:extLst>
      <p:ext uri="{BB962C8B-B14F-4D97-AF65-F5344CB8AC3E}">
        <p14:creationId xmlns:p14="http://schemas.microsoft.com/office/powerpoint/2010/main" val="136341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America, Europe, and even China, are facing an obesity epidemic. Lack of exercise is one major component to this and other critical health problems (e.g., diabetes and cardiovascular disease). When asked why they don't exercise, the majority of people will say they don't have the time to invest into going to the gym. Is there a way to change how people think about daily exercise? </a:t>
            </a:r>
            <a:endParaRPr lang="en-US" altLang="zh-CN" dirty="0"/>
          </a:p>
        </p:txBody>
      </p:sp>
      <p:sp>
        <p:nvSpPr>
          <p:cNvPr id="4" name="Slide Number Placeholder 3"/>
          <p:cNvSpPr>
            <a:spLocks noGrp="1"/>
          </p:cNvSpPr>
          <p:nvPr>
            <p:ph type="sldNum" sz="quarter" idx="10"/>
          </p:nvPr>
        </p:nvSpPr>
        <p:spPr/>
        <p:txBody>
          <a:bodyPr/>
          <a:lstStyle/>
          <a:p>
            <a:fld id="{A8A60464-F1E5-7B4C-B853-8475AF44A3BD}" type="slidenum">
              <a:rPr lang="en-US" smtClean="0"/>
              <a:t>3</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Our mission is to encourage short bursts of exercise regularly throughout the day that will accumulate to a higher level of fitness and overall health. </a:t>
            </a:r>
          </a:p>
          <a:p>
            <a:endParaRPr lang="en-US" altLang="zh-CN" dirty="0"/>
          </a:p>
        </p:txBody>
      </p:sp>
      <p:sp>
        <p:nvSpPr>
          <p:cNvPr id="4" name="Slide Number Placeholder 3"/>
          <p:cNvSpPr>
            <a:spLocks noGrp="1"/>
          </p:cNvSpPr>
          <p:nvPr>
            <p:ph type="sldNum" sz="quarter" idx="10"/>
          </p:nvPr>
        </p:nvSpPr>
        <p:spPr/>
        <p:txBody>
          <a:bodyPr/>
          <a:lstStyle/>
          <a:p>
            <a:fld id="{A8A60464-F1E5-7B4C-B853-8475AF44A3BD}" type="slidenum">
              <a:rPr lang="en-US" smtClean="0"/>
              <a:t>4</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 ambient display worn on the customers wrist will communicate both their exercise accomplishments as well as new behaviors. We believe through daily, routine micro-exercises one can produce results similar to daily, extensive exercises.</a:t>
            </a:r>
            <a:endParaRPr lang="en-US" altLang="zh-CN" dirty="0"/>
          </a:p>
        </p:txBody>
      </p:sp>
      <p:sp>
        <p:nvSpPr>
          <p:cNvPr id="4" name="Slide Number Placeholder 3"/>
          <p:cNvSpPr>
            <a:spLocks noGrp="1"/>
          </p:cNvSpPr>
          <p:nvPr>
            <p:ph type="sldNum" sz="quarter" idx="10"/>
          </p:nvPr>
        </p:nvSpPr>
        <p:spPr/>
        <p:txBody>
          <a:bodyPr/>
          <a:lstStyle/>
          <a:p>
            <a:fld id="{A8A60464-F1E5-7B4C-B853-8475AF44A3BD}" type="slidenum">
              <a:rPr lang="en-US" smtClean="0"/>
              <a:t>5</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6</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7</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8</a:t>
            </a:fld>
            <a:endParaRPr lang="en-US"/>
          </a:p>
        </p:txBody>
      </p:sp>
    </p:spTree>
    <p:extLst>
      <p:ext uri="{BB962C8B-B14F-4D97-AF65-F5344CB8AC3E}">
        <p14:creationId xmlns:p14="http://schemas.microsoft.com/office/powerpoint/2010/main" val="292612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go over the how</a:t>
            </a:r>
            <a:r>
              <a:rPr lang="en-US" baseline="0" dirty="0" smtClean="0"/>
              <a:t> micro health is supposed to work and what we’ve done so far.</a:t>
            </a:r>
            <a:endParaRPr lang="en-US" dirty="0"/>
          </a:p>
        </p:txBody>
      </p:sp>
      <p:sp>
        <p:nvSpPr>
          <p:cNvPr id="4" name="Slide Number Placeholder 3"/>
          <p:cNvSpPr>
            <a:spLocks noGrp="1"/>
          </p:cNvSpPr>
          <p:nvPr>
            <p:ph type="sldNum" sz="quarter" idx="10"/>
          </p:nvPr>
        </p:nvSpPr>
        <p:spPr/>
        <p:txBody>
          <a:bodyPr/>
          <a:lstStyle/>
          <a:p>
            <a:fld id="{A8A60464-F1E5-7B4C-B853-8475AF44A3BD}" type="slidenum">
              <a:rPr lang="en-US" smtClean="0"/>
              <a:t>9</a:t>
            </a:fld>
            <a:endParaRPr lang="en-US"/>
          </a:p>
        </p:txBody>
      </p:sp>
    </p:spTree>
    <p:extLst>
      <p:ext uri="{BB962C8B-B14F-4D97-AF65-F5344CB8AC3E}">
        <p14:creationId xmlns:p14="http://schemas.microsoft.com/office/powerpoint/2010/main" val="292612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97EFD-55A9-8044-8F3A-390BA80C0A1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279609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97EFD-55A9-8044-8F3A-390BA80C0A1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399311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97EFD-55A9-8044-8F3A-390BA80C0A1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2703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97EFD-55A9-8044-8F3A-390BA80C0A1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385359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97EFD-55A9-8044-8F3A-390BA80C0A1B}"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175880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97EFD-55A9-8044-8F3A-390BA80C0A1B}"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187018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97EFD-55A9-8044-8F3A-390BA80C0A1B}" type="datetimeFigureOut">
              <a:rPr lang="en-US" smtClean="0"/>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18561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97EFD-55A9-8044-8F3A-390BA80C0A1B}" type="datetimeFigureOut">
              <a:rPr lang="en-US" smtClean="0"/>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365377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97EFD-55A9-8044-8F3A-390BA80C0A1B}" type="datetimeFigureOut">
              <a:rPr lang="en-US" smtClean="0"/>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36876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97EFD-55A9-8044-8F3A-390BA80C0A1B}"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374451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97EFD-55A9-8044-8F3A-390BA80C0A1B}"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12967-FB7F-274D-B645-E1E1C92B738B}" type="slidenum">
              <a:rPr lang="en-US" smtClean="0"/>
              <a:t>‹#›</a:t>
            </a:fld>
            <a:endParaRPr lang="en-US"/>
          </a:p>
        </p:txBody>
      </p:sp>
    </p:spTree>
    <p:extLst>
      <p:ext uri="{BB962C8B-B14F-4D97-AF65-F5344CB8AC3E}">
        <p14:creationId xmlns:p14="http://schemas.microsoft.com/office/powerpoint/2010/main" val="153673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97EFD-55A9-8044-8F3A-390BA80C0A1B}" type="datetimeFigureOut">
              <a:rPr lang="en-US" smtClean="0"/>
              <a:t>8/15/2012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12967-FB7F-274D-B645-E1E1C92B738B}" type="slidenum">
              <a:rPr lang="en-US" smtClean="0"/>
              <a:t>‹#›</a:t>
            </a:fld>
            <a:endParaRPr lang="en-US"/>
          </a:p>
        </p:txBody>
      </p:sp>
    </p:spTree>
    <p:extLst>
      <p:ext uri="{BB962C8B-B14F-4D97-AF65-F5344CB8AC3E}">
        <p14:creationId xmlns:p14="http://schemas.microsoft.com/office/powerpoint/2010/main" val="110381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file:///\\localhost\Users\ranhuynh\Downloads\Main.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91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4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0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4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 y="0"/>
            <a:ext cx="9142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04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 y="0"/>
            <a:ext cx="9142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94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 y="0"/>
            <a:ext cx="9142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97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11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25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38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78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11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11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9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a:hlinkClick r:id="rId4" action="ppaction://hlinkpres?slideindex=1&amp;slidetitle=PowerPoint Presentation"/>
          </p:cNvPr>
          <p:cNvSpPr txBox="1"/>
          <p:nvPr/>
        </p:nvSpPr>
        <p:spPr>
          <a:xfrm>
            <a:off x="0" y="1"/>
            <a:ext cx="9144000" cy="407044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924764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91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2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91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9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9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1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0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862</TotalTime>
  <Words>637</Words>
  <Application>Microsoft Office PowerPoint</Application>
  <PresentationFormat>全屏显示(4:3)</PresentationFormat>
  <Paragraphs>54</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Huynh</dc:creator>
  <cp:lastModifiedBy>tomnice</cp:lastModifiedBy>
  <cp:revision>24</cp:revision>
  <dcterms:created xsi:type="dcterms:W3CDTF">2012-08-06T09:00:33Z</dcterms:created>
  <dcterms:modified xsi:type="dcterms:W3CDTF">2012-08-15T16:28:54Z</dcterms:modified>
</cp:coreProperties>
</file>