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74" r:id="rId3"/>
    <p:sldId id="280" r:id="rId4"/>
    <p:sldId id="281" r:id="rId5"/>
    <p:sldId id="283" r:id="rId6"/>
    <p:sldId id="293" r:id="rId7"/>
    <p:sldId id="286" r:id="rId8"/>
    <p:sldId id="287" r:id="rId9"/>
    <p:sldId id="291" r:id="rId10"/>
    <p:sldId id="284" r:id="rId11"/>
    <p:sldId id="294" r:id="rId12"/>
    <p:sldId id="288" r:id="rId13"/>
    <p:sldId id="289" r:id="rId14"/>
    <p:sldId id="297" r:id="rId15"/>
    <p:sldId id="298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6C86F-2DA5-DE40-8793-63A4CB50AA6D}" type="datetimeFigureOut">
              <a:rPr lang="en-US" smtClean="0"/>
              <a:t>8/5/12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A4382-3D2E-CA46-98BC-43E7D7CA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slide" Target="slide13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jpeg"/><Relationship Id="rId5" Type="http://schemas.openxmlformats.org/officeDocument/2006/relationships/slide" Target="slide9.xm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5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slide" Target="slide8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2895770"/>
      </p:ext>
    </p:extLst>
  </p:cSld>
  <p:clrMapOvr>
    <a:masterClrMapping/>
  </p:clrMapOvr>
  <p:transition xmlns:p14="http://schemas.microsoft.com/office/powerpoint/2010/main" spd="slow" advClick="0" advTm="2000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1" y="22883"/>
            <a:ext cx="2780096" cy="6670639"/>
          </a:xfrm>
          <a:prstGeom prst="rect">
            <a:avLst/>
          </a:prstGeom>
        </p:spPr>
      </p:pic>
      <p:pic>
        <p:nvPicPr>
          <p:cNvPr id="2" name="Picture 1" descr="GRE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690" r="55718" b="12742"/>
          <a:stretch/>
        </p:blipFill>
        <p:spPr>
          <a:xfrm>
            <a:off x="2768650" y="194512"/>
            <a:ext cx="2116540" cy="6297853"/>
          </a:xfrm>
          <a:prstGeom prst="rect">
            <a:avLst/>
          </a:prstGeom>
        </p:spPr>
      </p:pic>
      <p:pic>
        <p:nvPicPr>
          <p:cNvPr id="8" name="Picture 7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63009" y="22883"/>
            <a:ext cx="615697" cy="6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">
        <p:wipe dir="r"/>
      </p:transition>
    </mc:Choice>
    <mc:Fallback>
      <p:transition xmlns:p14="http://schemas.microsoft.com/office/powerpoint/2010/main" spd="slow" advClick="0" advTm="100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repeatCount="7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1" y="22883"/>
            <a:ext cx="2780096" cy="6670639"/>
          </a:xfrm>
          <a:prstGeom prst="rect">
            <a:avLst/>
          </a:prstGeom>
        </p:spPr>
      </p:pic>
      <p:pic>
        <p:nvPicPr>
          <p:cNvPr id="2" name="Picture 1" descr="GRE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690" r="55718" b="12742"/>
          <a:stretch/>
        </p:blipFill>
        <p:spPr>
          <a:xfrm>
            <a:off x="2768650" y="194512"/>
            <a:ext cx="2116540" cy="6297853"/>
          </a:xfrm>
          <a:prstGeom prst="rect">
            <a:avLst/>
          </a:prstGeom>
        </p:spPr>
      </p:pic>
      <p:pic>
        <p:nvPicPr>
          <p:cNvPr id="8" name="Picture 7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63009" y="22883"/>
            <a:ext cx="615697" cy="6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">
        <p:wipe dir="r"/>
      </p:transition>
    </mc:Choice>
    <mc:Fallback>
      <p:transition xmlns:p14="http://schemas.microsoft.com/office/powerpoint/2010/main" spd="slow" advClick="0" advTm="100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1" y="22883"/>
            <a:ext cx="2780096" cy="6670639"/>
          </a:xfrm>
          <a:prstGeom prst="rect">
            <a:avLst/>
          </a:prstGeom>
        </p:spPr>
      </p:pic>
      <p:pic>
        <p:nvPicPr>
          <p:cNvPr id="2" name="Picture 1" descr="GRE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690" r="55718" b="12742"/>
          <a:stretch/>
        </p:blipFill>
        <p:spPr>
          <a:xfrm>
            <a:off x="2768650" y="194512"/>
            <a:ext cx="2116540" cy="6297853"/>
          </a:xfrm>
          <a:prstGeom prst="rect">
            <a:avLst/>
          </a:prstGeom>
        </p:spPr>
      </p:pic>
      <p:pic>
        <p:nvPicPr>
          <p:cNvPr id="8" name="Picture 7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63009" y="22883"/>
            <a:ext cx="615697" cy="6670639"/>
          </a:xfrm>
          <a:prstGeom prst="rect">
            <a:avLst/>
          </a:prstGeom>
        </p:spPr>
      </p:pic>
      <p:pic>
        <p:nvPicPr>
          <p:cNvPr id="6" name="Picture 5" descr="alternative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4"/>
              </a:clrFrom>
              <a:clrTo>
                <a:srgbClr val="0000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t="29118" r="35152" b="31440"/>
          <a:stretch/>
        </p:blipFill>
        <p:spPr>
          <a:xfrm>
            <a:off x="5777567" y="1966358"/>
            <a:ext cx="3066115" cy="28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wipe dir="r"/>
      </p:transition>
    </mc:Choice>
    <mc:Fallback>
      <p:transition xmlns:p14="http://schemas.microsoft.com/office/powerpoint/2010/main" spd="slow" advClick="0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1" y="22883"/>
            <a:ext cx="2780096" cy="6670639"/>
          </a:xfrm>
          <a:prstGeom prst="rect">
            <a:avLst/>
          </a:prstGeom>
        </p:spPr>
      </p:pic>
      <p:pic>
        <p:nvPicPr>
          <p:cNvPr id="2" name="Picture 1" descr="GRE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690" r="55718" b="12742"/>
          <a:stretch/>
        </p:blipFill>
        <p:spPr>
          <a:xfrm>
            <a:off x="2768650" y="194512"/>
            <a:ext cx="2116540" cy="6297853"/>
          </a:xfrm>
          <a:prstGeom prst="rect">
            <a:avLst/>
          </a:prstGeom>
        </p:spPr>
      </p:pic>
      <p:pic>
        <p:nvPicPr>
          <p:cNvPr id="8" name="Picture 7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63009" y="22883"/>
            <a:ext cx="615697" cy="6670639"/>
          </a:xfrm>
          <a:prstGeom prst="rect">
            <a:avLst/>
          </a:prstGeom>
        </p:spPr>
      </p:pic>
      <p:pic>
        <p:nvPicPr>
          <p:cNvPr id="6" name="Picture 5" descr="befo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41146" r="36820" b="37780"/>
          <a:stretch/>
        </p:blipFill>
        <p:spPr>
          <a:xfrm>
            <a:off x="5686038" y="160187"/>
            <a:ext cx="669283" cy="6373149"/>
          </a:xfrm>
          <a:prstGeom prst="rect">
            <a:avLst/>
          </a:prstGeom>
        </p:spPr>
      </p:pic>
      <p:pic>
        <p:nvPicPr>
          <p:cNvPr id="7" name="Picture 6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6355321" y="22883"/>
            <a:ext cx="615697" cy="6796501"/>
          </a:xfrm>
          <a:prstGeom prst="rect">
            <a:avLst/>
          </a:prstGeom>
        </p:spPr>
      </p:pic>
      <p:pic>
        <p:nvPicPr>
          <p:cNvPr id="5" name="Picture 4" descr="details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97" y="526333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wipe dir="r"/>
      </p:transition>
    </mc:Choice>
    <mc:Fallback>
      <p:transition xmlns:p14="http://schemas.microsoft.com/office/powerpoint/2010/main" spd="slow" advClick="0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eDa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4" b="13243"/>
          <a:stretch/>
        </p:blipFill>
        <p:spPr>
          <a:xfrm>
            <a:off x="0" y="343258"/>
            <a:ext cx="8465034" cy="59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xmlns:p14="http://schemas.microsoft.com/office/powerpoint/2010/main" spd="slow" advClick="0" advTm="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2539841" y="5492121"/>
            <a:ext cx="471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Felicia Cordeiro, </a:t>
            </a:r>
            <a:r>
              <a:rPr lang="en-US" dirty="0" err="1" smtClean="0"/>
              <a:t>Shen</a:t>
            </a:r>
            <a:r>
              <a:rPr lang="en-US" dirty="0" smtClean="0"/>
              <a:t> Li, Randy Huynh, Yu </a:t>
            </a:r>
            <a:r>
              <a:rPr lang="en-US" dirty="0" err="1" smtClean="0"/>
              <a:t>Xin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34067"/>
      </p:ext>
    </p:extLst>
  </p:cSld>
  <p:clrMapOvr>
    <a:masterClrMapping/>
  </p:clrMapOvr>
  <p:transition xmlns:p14="http://schemas.microsoft.com/office/powerpoint/2010/main" spd="slow" advClick="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40457" r="-4886" b="37115"/>
          <a:stretch/>
        </p:blipFill>
        <p:spPr>
          <a:xfrm>
            <a:off x="1773311" y="22883"/>
            <a:ext cx="1910601" cy="6670639"/>
          </a:xfrm>
          <a:prstGeom prst="rect">
            <a:avLst/>
          </a:prstGeom>
        </p:spPr>
      </p:pic>
      <p:pic>
        <p:nvPicPr>
          <p:cNvPr id="2" name="Picture 1" descr="aler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2" t="31471" r="38486" b="32606"/>
          <a:stretch/>
        </p:blipFill>
        <p:spPr>
          <a:xfrm>
            <a:off x="3683913" y="1147124"/>
            <a:ext cx="3992813" cy="4070394"/>
          </a:xfrm>
          <a:prstGeom prst="rect">
            <a:avLst/>
          </a:prstGeom>
        </p:spPr>
      </p:pic>
      <p:pic>
        <p:nvPicPr>
          <p:cNvPr id="5" name="Picture 4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457" r="46253" b="37115"/>
          <a:stretch/>
        </p:blipFill>
        <p:spPr>
          <a:xfrm>
            <a:off x="0" y="22883"/>
            <a:ext cx="1887720" cy="6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2914"/>
      </p:ext>
    </p:extLst>
  </p:cSld>
  <p:clrMapOvr>
    <a:masterClrMapping/>
  </p:clrMapOvr>
  <p:transition xmlns:p14="http://schemas.microsoft.com/office/powerpoint/2010/main" spd="slow" advClick="0" advTm="25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b="37115"/>
          <a:stretch/>
        </p:blipFill>
        <p:spPr>
          <a:xfrm>
            <a:off x="7551898" y="22883"/>
            <a:ext cx="1577897" cy="6670639"/>
          </a:xfrm>
          <a:prstGeom prst="rect">
            <a:avLst/>
          </a:prstGeom>
        </p:spPr>
      </p:pic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b="37115"/>
          <a:stretch/>
        </p:blipFill>
        <p:spPr>
          <a:xfrm>
            <a:off x="5617492" y="22883"/>
            <a:ext cx="3512303" cy="6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7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ggestions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28593" r="65736" b="27188"/>
          <a:stretch/>
        </p:blipFill>
        <p:spPr>
          <a:xfrm>
            <a:off x="80090" y="2487724"/>
            <a:ext cx="1704666" cy="2050027"/>
          </a:xfrm>
          <a:prstGeom prst="rect">
            <a:avLst/>
          </a:prstGeom>
        </p:spPr>
      </p:pic>
      <p:pic>
        <p:nvPicPr>
          <p:cNvPr id="7" name="Picture 6" descr="before_activit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b="37115"/>
          <a:stretch/>
        </p:blipFill>
        <p:spPr>
          <a:xfrm>
            <a:off x="7551898" y="22883"/>
            <a:ext cx="1577897" cy="6670639"/>
          </a:xfrm>
          <a:prstGeom prst="rect">
            <a:avLst/>
          </a:prstGeom>
        </p:spPr>
      </p:pic>
      <p:pic>
        <p:nvPicPr>
          <p:cNvPr id="10" name="Picture 9" descr="suggestions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5" t="28593" r="37657" b="27188"/>
          <a:stretch/>
        </p:blipFill>
        <p:spPr>
          <a:xfrm>
            <a:off x="1979246" y="2479936"/>
            <a:ext cx="1716107" cy="2050027"/>
          </a:xfrm>
          <a:prstGeom prst="rect">
            <a:avLst/>
          </a:prstGeom>
        </p:spPr>
      </p:pic>
      <p:pic>
        <p:nvPicPr>
          <p:cNvPr id="11" name="Picture 10" descr="suggestions.jp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0" t="28593" r="10398" b="27188"/>
          <a:stretch/>
        </p:blipFill>
        <p:spPr>
          <a:xfrm>
            <a:off x="3947050" y="2540800"/>
            <a:ext cx="1670442" cy="205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429"/>
      </p:ext>
    </p:extLst>
  </p:cSld>
  <p:clrMapOvr>
    <a:masterClrMapping/>
  </p:clrMapOvr>
  <p:transition xmlns:p14="http://schemas.microsoft.com/office/powerpoint/2010/main" spd="slow" advClick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6" r="67483" b="37564"/>
          <a:stretch/>
        </p:blipFill>
        <p:spPr>
          <a:xfrm>
            <a:off x="2780096" y="148745"/>
            <a:ext cx="2227919" cy="6497745"/>
          </a:xfrm>
          <a:prstGeom prst="rect">
            <a:avLst/>
          </a:prstGeom>
        </p:spPr>
      </p:pic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0" y="22883"/>
            <a:ext cx="2780096" cy="6670639"/>
          </a:xfrm>
          <a:prstGeom prst="rect">
            <a:avLst/>
          </a:prstGeom>
        </p:spPr>
      </p:pic>
      <p:pic>
        <p:nvPicPr>
          <p:cNvPr id="6" name="Picture 5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08015" y="11441"/>
            <a:ext cx="615697" cy="6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2795"/>
      </p:ext>
    </p:extLst>
  </p:cSld>
  <p:clrMapOvr>
    <a:masterClrMapping/>
  </p:clrMapOvr>
  <p:transition xmlns:p14="http://schemas.microsoft.com/office/powerpoint/2010/main" spd="slow" advClick="0" advTm="1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repeatCount="7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7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6" r="67483" b="37564"/>
          <a:stretch/>
        </p:blipFill>
        <p:spPr>
          <a:xfrm>
            <a:off x="2780096" y="148745"/>
            <a:ext cx="2227919" cy="6497745"/>
          </a:xfrm>
          <a:prstGeom prst="rect">
            <a:avLst/>
          </a:prstGeom>
        </p:spPr>
      </p:pic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0" y="22883"/>
            <a:ext cx="2780096" cy="6670639"/>
          </a:xfrm>
          <a:prstGeom prst="rect">
            <a:avLst/>
          </a:prstGeom>
        </p:spPr>
      </p:pic>
      <p:pic>
        <p:nvPicPr>
          <p:cNvPr id="6" name="Picture 5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08015" y="11441"/>
            <a:ext cx="615697" cy="6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2806"/>
      </p:ext>
    </p:extLst>
  </p:cSld>
  <p:clrMapOvr>
    <a:masterClrMapping/>
  </p:clrMapOvr>
  <p:transition xmlns:p14="http://schemas.microsoft.com/office/powerpoint/2010/main" spd="slow" advClick="0" advTm="1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6" r="67483" b="37564"/>
          <a:stretch/>
        </p:blipFill>
        <p:spPr>
          <a:xfrm>
            <a:off x="2780096" y="148745"/>
            <a:ext cx="2227919" cy="6497745"/>
          </a:xfrm>
          <a:prstGeom prst="rect">
            <a:avLst/>
          </a:prstGeom>
        </p:spPr>
      </p:pic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0" y="22883"/>
            <a:ext cx="2780096" cy="6670639"/>
          </a:xfrm>
          <a:prstGeom prst="rect">
            <a:avLst/>
          </a:prstGeom>
        </p:spPr>
      </p:pic>
      <p:pic>
        <p:nvPicPr>
          <p:cNvPr id="6" name="Picture 5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08015" y="11441"/>
            <a:ext cx="615697" cy="6670639"/>
          </a:xfrm>
          <a:prstGeom prst="rect">
            <a:avLst/>
          </a:prstGeom>
        </p:spPr>
      </p:pic>
      <p:pic>
        <p:nvPicPr>
          <p:cNvPr id="8" name="Picture 7" descr="alternative.png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4"/>
              </a:clrFrom>
              <a:clrTo>
                <a:srgbClr val="0000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3" t="29118" r="35152" b="31440"/>
          <a:stretch/>
        </p:blipFill>
        <p:spPr>
          <a:xfrm>
            <a:off x="5777567" y="1966358"/>
            <a:ext cx="3066115" cy="28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1339"/>
      </p:ext>
    </p:extLst>
  </p:cSld>
  <p:clrMapOvr>
    <a:masterClrMapping/>
  </p:clrMapOvr>
  <p:transition xmlns:p14="http://schemas.microsoft.com/office/powerpoint/2010/main" spd="slow" advClick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ter_activit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6" r="67483" b="37564"/>
          <a:stretch/>
        </p:blipFill>
        <p:spPr>
          <a:xfrm>
            <a:off x="2780096" y="148745"/>
            <a:ext cx="2227919" cy="6497745"/>
          </a:xfrm>
          <a:prstGeom prst="rect">
            <a:avLst/>
          </a:prstGeom>
        </p:spPr>
      </p:pic>
      <p:pic>
        <p:nvPicPr>
          <p:cNvPr id="4" name="Picture 3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7" r="20847" b="37115"/>
          <a:stretch/>
        </p:blipFill>
        <p:spPr>
          <a:xfrm>
            <a:off x="0" y="22883"/>
            <a:ext cx="2780096" cy="6670639"/>
          </a:xfrm>
          <a:prstGeom prst="rect">
            <a:avLst/>
          </a:prstGeom>
        </p:spPr>
      </p:pic>
      <p:pic>
        <p:nvPicPr>
          <p:cNvPr id="6" name="Picture 5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5008015" y="11441"/>
            <a:ext cx="615697" cy="6670639"/>
          </a:xfrm>
          <a:prstGeom prst="rect">
            <a:avLst/>
          </a:prstGeom>
        </p:spPr>
      </p:pic>
      <p:pic>
        <p:nvPicPr>
          <p:cNvPr id="7" name="Picture 6" descr="before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2" t="41146" r="36820" b="37780"/>
          <a:stretch/>
        </p:blipFill>
        <p:spPr>
          <a:xfrm>
            <a:off x="5686038" y="160187"/>
            <a:ext cx="669283" cy="6373149"/>
          </a:xfrm>
          <a:prstGeom prst="rect">
            <a:avLst/>
          </a:prstGeom>
        </p:spPr>
      </p:pic>
      <p:pic>
        <p:nvPicPr>
          <p:cNvPr id="8" name="Picture 7" descr="before_activ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457" r="82469" b="37115"/>
          <a:stretch/>
        </p:blipFill>
        <p:spPr>
          <a:xfrm>
            <a:off x="6355321" y="22883"/>
            <a:ext cx="615697" cy="6796501"/>
          </a:xfrm>
          <a:prstGeom prst="rect">
            <a:avLst/>
          </a:prstGeom>
        </p:spPr>
      </p:pic>
      <p:pic>
        <p:nvPicPr>
          <p:cNvPr id="9" name="Picture 8" descr="details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97" y="5263336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2709"/>
      </p:ext>
    </p:extLst>
  </p:cSld>
  <p:clrMapOvr>
    <a:masterClrMapping/>
  </p:clrMapOvr>
  <p:transition xmlns:p14="http://schemas.microsoft.com/office/powerpoint/2010/main" spd="slow" advClick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nthly 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4" y="194512"/>
            <a:ext cx="8556830" cy="6155753"/>
          </a:xfrm>
          <a:prstGeom prst="rect">
            <a:avLst/>
          </a:prstGeom>
        </p:spPr>
      </p:pic>
      <p:pic>
        <p:nvPicPr>
          <p:cNvPr id="10" name="Picture 9" descr="detai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97" y="5263336"/>
            <a:ext cx="1270000" cy="1270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5861320" y="2620198"/>
            <a:ext cx="286048" cy="286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8705"/>
      </p:ext>
    </p:extLst>
  </p:cSld>
  <p:clrMapOvr>
    <a:masterClrMapping/>
  </p:clrMapOvr>
  <p:transition xmlns:p14="http://schemas.microsoft.com/office/powerpoint/2010/main" spd="slow" advClick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613</TotalTime>
  <Words>11</Words>
  <Application>Microsoft Macintosh PowerPoint</Application>
  <PresentationFormat>On-screen Show (4:3)</PresentationFormat>
  <Paragraphs>1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Mount Holyoke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 Cordeiro</dc:creator>
  <cp:lastModifiedBy>Felicia Cordeiro</cp:lastModifiedBy>
  <cp:revision>29</cp:revision>
  <dcterms:created xsi:type="dcterms:W3CDTF">2012-08-05T20:38:04Z</dcterms:created>
  <dcterms:modified xsi:type="dcterms:W3CDTF">2012-08-06T08:28:30Z</dcterms:modified>
</cp:coreProperties>
</file>